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FD204-FD36-3348-BF1F-B98AE93B8E27}" type="datetimeFigureOut">
              <a:rPr lang="en-US" smtClean="0"/>
              <a:t>2/16/19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39F1F-0B53-644E-9166-F405F39B6CD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39F1F-0B53-644E-9166-F405F39B6C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3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39F1F-0B53-644E-9166-F405F39B6C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0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4891D7-7FF0-E946-9EC6-64FB7B47A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6131E0-7474-6048-B4F7-F7820A629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1DEA5D-4ABC-1F49-AE0D-BE1958EF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AD37-4A64-8E48-A859-C98BD8723F12}" type="datetime1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2E5427-B8F8-4A47-9209-6B6BD600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93E5F-4BA7-9840-A2EB-DA3F08E4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34BDD7-1275-1347-9CDF-A38C8707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A830C0-AB09-E64F-B9F5-64726829F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5338A8-EF2D-F842-A3F3-665F5F00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BB759-CF59-1E47-B4A2-20F2BB389F49}" type="datetime1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2B0F68-2353-CF47-8E12-0CA11D42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AD4BFD-E2E5-EF41-AC11-17411CF7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72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688CD23-1D8F-AF4D-9EDF-78709FDA5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DFC2C4-21D6-0B40-BCC7-93EF33160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B448E-3181-D44A-8B62-F7A9D9A7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004E-29A1-6D47-885D-32390C93763A}" type="datetime1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D9BD2F-35C1-314E-A80F-3E940396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30219A-B072-4042-A300-CF8E055E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024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3666AE-847D-9647-8720-3823836B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4E11CA-8005-6B4D-84BC-7A6A5ACD3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3F881E-85CD-604B-A944-03E793D6B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D28E-F2AA-3C49-A092-54AD76E690DB}" type="datetime1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D91247-FF2F-E84C-971B-58CA0630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171601-5833-994C-809B-7F170F4E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932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41C4B-7A4B-8A4C-942B-414F363D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8CE3EA-DC48-784B-96CC-0F0CC983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9E2A8F-16C3-4443-A889-FA290D1B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04F17-7004-1740-82B7-028847E41244}" type="datetime1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1C4B62-C11D-1943-BF3C-1FA175B7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F9072B-F3DC-124A-8408-89DB0956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125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648C6-9FAF-D34B-9E99-501F0EF6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38F979-15DD-6847-BF09-4BA908A90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3A9685-4106-1B41-B045-EF885B940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2A360D5-6870-8549-B4C5-D2D8F8B1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5FA9D-9DAB-FE46-9DF8-B4EFB5A30328}" type="datetime1">
              <a:rPr lang="it-IT" smtClean="0"/>
              <a:t>16/02/19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A37FF3-FBD5-124C-9A01-7A9009FB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CB5316-9D84-A14B-9557-AE515EFFB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19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457B89-AE6D-994E-875C-8811626B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0536C1-F661-0F4D-A6BC-09193E5DD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9BD48-96E1-1E42-91E7-3D665898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A29E4DC-A961-3843-8362-8029ACF86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CEEBAA4-3FDB-CC49-8A28-96F8A04BD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C5A087-692F-B34A-B569-B5932B7C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1A48-F924-7E40-A52B-CE190360A22F}" type="datetime1">
              <a:rPr lang="it-IT" smtClean="0"/>
              <a:t>16/02/19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BB3D71-ACFA-8D45-A631-30616A86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317083-4FE6-C34B-A322-4C4921B5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82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5DCDD7-2931-9242-A1F3-5240A7B7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F4026-0878-834E-8EDD-4FE6AEFB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EAA17-5545-C74F-94B0-1137242FA42F}" type="datetime1">
              <a:rPr lang="it-IT" smtClean="0"/>
              <a:t>16/02/19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5013C2E-870D-2547-8BEF-D4AB2B80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C052FA-84C6-E24D-BAC7-E44320C7D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01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3DA61C0-B3E7-CD4E-B8C1-8FD81536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E62F-12EF-504A-AE80-EAB76D39FBC9}" type="datetime1">
              <a:rPr lang="it-IT" smtClean="0"/>
              <a:t>16/02/19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C507F84-1B80-A94F-9928-83F6ADDB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098394-0906-BA41-BD79-39A2B5F4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368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022089-4F3C-7841-A7C4-7399AC19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381139-6729-D04C-B8C1-0BED22196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8C483E8-9F8A-704E-88D0-112F70503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3C03D6-F1BB-524F-8EFD-9E6ED5EEC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AFE6-7FFC-CE47-AFD1-62BD96BAC7EA}" type="datetime1">
              <a:rPr lang="it-IT" smtClean="0"/>
              <a:t>16/02/19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23BDF-7D31-0B4A-9084-972393CC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56422E-A384-A942-87C8-7ADB24E3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388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9D02C-B186-6E43-9C95-21F72002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CBE1C81-EC3E-414C-A4F5-AC184BBAF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5EC87E-ED4C-8047-83D1-0672EE8F3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0E120A-CAE8-CC40-BBFA-06B85537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779C-8DF2-F048-9DEA-177C0233B634}" type="datetime1">
              <a:rPr lang="it-IT" smtClean="0"/>
              <a:t>16/02/19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94EF60-79EF-7945-8E00-E433729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AE4882-52E5-DC4A-B693-080A07BA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1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28E7838-0CE2-5944-B5D2-15F131FC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CCDCFD-B7A2-0A43-ACBD-CBD62AD2D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9D979A-B439-C342-84BD-FA8C8829C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FDF2A-E005-3847-8870-84656C8D48DE}" type="datetime1">
              <a:rPr lang="it-IT" smtClean="0"/>
              <a:t>16/02/19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C8B1B2-4C55-5046-AB6C-CB70163E2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AB65C6-4BFA-AE43-A0F3-DDB148B4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E278B-CDEC-3342-B587-FFE78E992C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203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rgbClr val="4C5C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006706-83F0-9B40-9B07-2C0C4BE20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958" y="1420292"/>
            <a:ext cx="5478379" cy="2663407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Find best venues categories near metro entrances </a:t>
            </a:r>
            <a:endParaRPr lang="it-IT" sz="5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5E5CF7-110F-E146-A3CE-FAF6920DB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8710" y="4410804"/>
            <a:ext cx="5478380" cy="186088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IBM Data Science Professional Certificate</a:t>
            </a:r>
          </a:p>
          <a:p>
            <a:r>
              <a:rPr lang="it-IT" b="1" dirty="0" err="1">
                <a:solidFill>
                  <a:schemeClr val="bg1"/>
                </a:solidFill>
              </a:rPr>
              <a:t>Applied</a:t>
            </a:r>
            <a:r>
              <a:rPr lang="it-IT" b="1" dirty="0">
                <a:solidFill>
                  <a:schemeClr val="bg1"/>
                </a:solidFill>
              </a:rPr>
              <a:t> Data Science </a:t>
            </a:r>
            <a:r>
              <a:rPr lang="it-IT" b="1" dirty="0" err="1">
                <a:solidFill>
                  <a:schemeClr val="bg1"/>
                </a:solidFill>
              </a:rPr>
              <a:t>Capstone</a:t>
            </a:r>
            <a:r>
              <a:rPr lang="it-IT" b="1" dirty="0">
                <a:solidFill>
                  <a:schemeClr val="bg1"/>
                </a:solidFill>
              </a:rPr>
              <a:t> </a:t>
            </a:r>
          </a:p>
          <a:p>
            <a:endParaRPr lang="it-IT" b="1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Eleonora Picca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593CB57-CD6D-9648-80E5-3C75DDC1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29058D-FF1C-EB4C-9888-70B3B8B397FC}"/>
              </a:ext>
            </a:extLst>
          </p:cNvPr>
          <p:cNvSpPr txBox="1"/>
          <p:nvPr/>
        </p:nvSpPr>
        <p:spPr>
          <a:xfrm>
            <a:off x="1660634" y="262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D8E7AD08-4ACF-A242-8CED-6F3FC36D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0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F322027-270B-8F4C-9C60-A5189704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"/>
            <a:ext cx="10515600" cy="1325563"/>
          </a:xfrm>
        </p:spPr>
        <p:txBody>
          <a:bodyPr/>
          <a:lstStyle/>
          <a:p>
            <a:r>
              <a:rPr lang="en-US" b="1" i="1" dirty="0"/>
              <a:t>K-means clusters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2C230-7D57-F746-8126-0208FB93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10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79E6B1F-CD71-D747-81B4-3F9CB89F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325820"/>
            <a:ext cx="1970911" cy="16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7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1B704D-E53A-A14C-AD52-B13C3E69F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C3ABC6B-6898-8A48-B506-31621561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"/>
            <a:ext cx="10515600" cy="1325563"/>
          </a:xfrm>
        </p:spPr>
        <p:txBody>
          <a:bodyPr/>
          <a:lstStyle/>
          <a:p>
            <a:r>
              <a:rPr lang="en-US" b="1" i="1" dirty="0"/>
              <a:t>Results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29DCA2-D204-3942-9EB3-B87224FA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110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23D368-4733-2648-A951-9EC120994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08" y="152573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Business Problem and Stakeholders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Overall Strategy</a:t>
            </a:r>
          </a:p>
          <a:p>
            <a:r>
              <a:rPr lang="en-US" dirty="0"/>
              <a:t>Data Preparation</a:t>
            </a:r>
          </a:p>
          <a:p>
            <a:r>
              <a:rPr lang="en-US" dirty="0"/>
              <a:t>Choose best k</a:t>
            </a:r>
          </a:p>
          <a:p>
            <a:r>
              <a:rPr lang="en-US" dirty="0"/>
              <a:t>K-means clusters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3A86985-D41F-434B-A10B-6470F223FDDE}"/>
              </a:ext>
            </a:extLst>
          </p:cNvPr>
          <p:cNvSpPr txBox="1">
            <a:spLocks/>
          </p:cNvSpPr>
          <p:nvPr/>
        </p:nvSpPr>
        <p:spPr>
          <a:xfrm>
            <a:off x="838200" y="49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/>
              <a:t>Summary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5B45F99-C649-5742-90EB-3A419D89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2</a:t>
            </a:fld>
            <a:endParaRPr lang="it-IT" dirty="0"/>
          </a:p>
        </p:txBody>
      </p:sp>
      <p:pic>
        <p:nvPicPr>
          <p:cNvPr id="10" name="Segnaposto contenuto 3">
            <a:extLst>
              <a:ext uri="{FF2B5EF4-FFF2-40B4-BE49-F238E27FC236}">
                <a16:creationId xmlns:a16="http://schemas.microsoft.com/office/drawing/2014/main" id="{657AE28B-8B32-3A45-B473-DB2D3795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62" y="1249706"/>
            <a:ext cx="2506717" cy="1963595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B25EC2-2A3A-7448-854F-94E7963A6F4C}"/>
              </a:ext>
            </a:extLst>
          </p:cNvPr>
          <p:cNvGrpSpPr/>
          <p:nvPr/>
        </p:nvGrpSpPr>
        <p:grpSpPr>
          <a:xfrm>
            <a:off x="9237478" y="3786580"/>
            <a:ext cx="2141084" cy="2488518"/>
            <a:chOff x="9125528" y="3686716"/>
            <a:chExt cx="2141084" cy="248851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0CE9066D-6814-0040-A951-9FCE48754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812" y="4486134"/>
              <a:ext cx="1193800" cy="168910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A7046887-26E6-3445-9AF4-4386F86B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5528" y="3686716"/>
              <a:ext cx="1206154" cy="1325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183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96B3F96D-604D-B340-9CCB-784732880197}"/>
              </a:ext>
            </a:extLst>
          </p:cNvPr>
          <p:cNvSpPr/>
          <p:nvPr/>
        </p:nvSpPr>
        <p:spPr>
          <a:xfrm>
            <a:off x="630621" y="1097305"/>
            <a:ext cx="11214538" cy="2441593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A2CBCFC-90A2-C54B-984E-8F789BA18237}"/>
              </a:ext>
            </a:extLst>
          </p:cNvPr>
          <p:cNvSpPr/>
          <p:nvPr/>
        </p:nvSpPr>
        <p:spPr>
          <a:xfrm>
            <a:off x="630621" y="3701403"/>
            <a:ext cx="11214538" cy="2668005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10EFD-CB0C-1D4B-8D50-B244363E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"/>
            <a:ext cx="10515600" cy="1325563"/>
          </a:xfrm>
        </p:spPr>
        <p:txBody>
          <a:bodyPr/>
          <a:lstStyle/>
          <a:p>
            <a:r>
              <a:rPr lang="en-US" b="1" i="1" dirty="0"/>
              <a:t>Business Problem and Stakeholders (1)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DCDB083-6B68-6E49-A2CA-1BD488DED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4662" y="1249706"/>
            <a:ext cx="2506717" cy="196359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85716C-1C12-FA49-92C8-A6473AF15BB1}"/>
              </a:ext>
            </a:extLst>
          </p:cNvPr>
          <p:cNvSpPr txBox="1"/>
          <p:nvPr/>
        </p:nvSpPr>
        <p:spPr>
          <a:xfrm>
            <a:off x="998483" y="1465877"/>
            <a:ext cx="7472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New York City is the third most congested city in the world in terms of traffic and the second worst in the United States. </a:t>
            </a:r>
          </a:p>
          <a:p>
            <a:endParaRPr lang="en" dirty="0"/>
          </a:p>
          <a:p>
            <a:r>
              <a:rPr lang="en" dirty="0"/>
              <a:t>The reasons behind traffic problems are various, but one of them is that </a:t>
            </a:r>
            <a:r>
              <a:rPr lang="en" b="1" dirty="0"/>
              <a:t>lots of New Yorkers choose to go around city by car</a:t>
            </a:r>
            <a:r>
              <a:rPr lang="en" dirty="0"/>
              <a:t>.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04F3312-C5AE-D442-9BBC-7DFCEC4FCA01}"/>
              </a:ext>
            </a:extLst>
          </p:cNvPr>
          <p:cNvGrpSpPr/>
          <p:nvPr/>
        </p:nvGrpSpPr>
        <p:grpSpPr>
          <a:xfrm>
            <a:off x="9237478" y="3786580"/>
            <a:ext cx="2141084" cy="2488518"/>
            <a:chOff x="9125528" y="3686716"/>
            <a:chExt cx="2141084" cy="2488518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21D3C96-1B2E-A54E-81FB-32C56493D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2812" y="4486134"/>
              <a:ext cx="1193800" cy="16891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7AF8958A-6AB9-BB4C-8D46-38137AE54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5528" y="3686716"/>
              <a:ext cx="1206154" cy="1325564"/>
            </a:xfrm>
            <a:prstGeom prst="rect">
              <a:avLst/>
            </a:prstGeom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290D47-0D73-394C-B297-E00D59285CA9}"/>
              </a:ext>
            </a:extLst>
          </p:cNvPr>
          <p:cNvSpPr txBox="1"/>
          <p:nvPr/>
        </p:nvSpPr>
        <p:spPr>
          <a:xfrm>
            <a:off x="998483" y="3945358"/>
            <a:ext cx="7472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i="1" dirty="0"/>
              <a:t>NYC Metropolitan Transportation Authority (MTA)</a:t>
            </a:r>
            <a:r>
              <a:rPr lang="en" dirty="0"/>
              <a:t> needs a strategy to alleviating traffic.</a:t>
            </a:r>
          </a:p>
          <a:p>
            <a:endParaRPr lang="en" dirty="0"/>
          </a:p>
          <a:p>
            <a:r>
              <a:rPr lang="en" dirty="0"/>
              <a:t>If more New Yorkers used the subway: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Less cars would be on the road.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Gain would raise and it could be spent to pay for a major overhaul of the aging subway .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DC081D1-B6B6-C841-8FC5-FC2D7AE2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303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0BBF6F28-3527-B74B-AA88-8C94BC29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"/>
            <a:ext cx="10515600" cy="1325563"/>
          </a:xfrm>
        </p:spPr>
        <p:txBody>
          <a:bodyPr/>
          <a:lstStyle/>
          <a:p>
            <a:r>
              <a:rPr lang="en-US" b="1" i="1" dirty="0"/>
              <a:t>Business Problem and Stakeholders (2)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5EAD094-BDEE-2742-95B8-4D3497175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880" y="2816611"/>
            <a:ext cx="2626634" cy="170320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9EF637-4D76-344E-8542-BC4D4CB6D3C6}"/>
              </a:ext>
            </a:extLst>
          </p:cNvPr>
          <p:cNvSpPr txBox="1"/>
          <p:nvPr/>
        </p:nvSpPr>
        <p:spPr>
          <a:xfrm>
            <a:off x="898502" y="1228279"/>
            <a:ext cx="10355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dirty="0"/>
              <a:t>One solution could be to make agreements with venues near metro entrances in order to give special offers to New Yorkers who use the subway.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83D5192-915A-3144-BA54-1510B685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505" y="1801647"/>
            <a:ext cx="1625600" cy="16256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B163293-A6E6-7B41-BB9F-723FC598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770" y="2138460"/>
            <a:ext cx="1625600" cy="166809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FC3677-8280-4B41-876F-95341DB76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707" y="4342764"/>
            <a:ext cx="1526153" cy="152615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C80F64C-7D59-F148-B22B-D7AF8E258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07" y="4340548"/>
            <a:ext cx="1356057" cy="127309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102A58F-21AD-9944-B371-31ED58E38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395" y="4977098"/>
            <a:ext cx="2040043" cy="1400829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91919B54-1CED-FF4A-A8BB-0F4A7014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9897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43FFE9F-E358-DA47-A599-109BBE1B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"/>
            <a:ext cx="10515600" cy="1325563"/>
          </a:xfrm>
        </p:spPr>
        <p:txBody>
          <a:bodyPr/>
          <a:lstStyle/>
          <a:p>
            <a:r>
              <a:rPr lang="it-IT" b="1" i="1" dirty="0"/>
              <a:t>Data Set (1)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5B06C0-5D44-584D-B70F-569EF3E0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0" y="1183427"/>
            <a:ext cx="2112663" cy="81596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9B64C53-7202-C84F-9F92-B17DBDDB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108" y="724957"/>
            <a:ext cx="1571026" cy="15710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F7DEA1F-D03F-1144-A01A-3787C1AD2C2B}"/>
              </a:ext>
            </a:extLst>
          </p:cNvPr>
          <p:cNvSpPr txBox="1"/>
          <p:nvPr/>
        </p:nvSpPr>
        <p:spPr>
          <a:xfrm>
            <a:off x="678421" y="2156250"/>
            <a:ext cx="5142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New York City subway entrances, with latitudes and longitudes. A 400 subset is </a:t>
            </a:r>
            <a:r>
              <a:rPr lang="en" dirty="0" err="1"/>
              <a:t>sel</a:t>
            </a:r>
            <a:r>
              <a:rPr lang="en-US" dirty="0" err="1"/>
              <a:t>ected</a:t>
            </a:r>
            <a:r>
              <a:rPr lang="en" dirty="0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2E9887-38B3-3F4D-A639-051343DFF294}"/>
              </a:ext>
            </a:extLst>
          </p:cNvPr>
          <p:cNvSpPr txBox="1"/>
          <p:nvPr/>
        </p:nvSpPr>
        <p:spPr>
          <a:xfrm>
            <a:off x="6211330" y="3181865"/>
            <a:ext cx="51424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Use Foursquare API “Explore” to have all the venues near the subway entrances:</a:t>
            </a:r>
          </a:p>
          <a:p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Venues has to be near the metro entrance, in this case we chose a radius of 500 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Best venues are the one more popular, because they have more appeal.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A88E96A-F9E0-7E4E-8569-6542A709F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9" t="14337" r="27622" b="9444"/>
          <a:stretch/>
        </p:blipFill>
        <p:spPr>
          <a:xfrm>
            <a:off x="1272746" y="2959436"/>
            <a:ext cx="3952961" cy="3370419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CF1CA2A-E7CB-CC44-B4DA-21FFC0E7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094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B85BC5A-3C07-D846-BA31-D164AEE9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"/>
            <a:ext cx="10515600" cy="1325563"/>
          </a:xfrm>
        </p:spPr>
        <p:txBody>
          <a:bodyPr/>
          <a:lstStyle/>
          <a:p>
            <a:r>
              <a:rPr lang="it-IT" b="1" i="1" dirty="0"/>
              <a:t>Data Set (2)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17C0F5C-CE86-914E-8852-D1B8BE46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85" y="2700946"/>
            <a:ext cx="10688829" cy="289866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143A21F-6A72-A548-AE2D-263F15D3417C}"/>
              </a:ext>
            </a:extLst>
          </p:cNvPr>
          <p:cNvSpPr txBox="1"/>
          <p:nvPr/>
        </p:nvSpPr>
        <p:spPr>
          <a:xfrm>
            <a:off x="838199" y="1375383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subset of the final data set.</a:t>
            </a:r>
          </a:p>
          <a:p>
            <a:r>
              <a:rPr lang="en-US" b="1" dirty="0"/>
              <a:t>Venue Category </a:t>
            </a:r>
            <a:r>
              <a:rPr lang="en-US" dirty="0"/>
              <a:t>will be used for characterize each venue entrance.</a:t>
            </a:r>
            <a:endParaRPr lang="en-US" b="1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44E6935-3C07-434B-9C99-0A9ACCD5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414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805CA82-77D3-4945-9FD1-CE5CA8C4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"/>
            <a:ext cx="10515600" cy="1325563"/>
          </a:xfrm>
        </p:spPr>
        <p:txBody>
          <a:bodyPr/>
          <a:lstStyle/>
          <a:p>
            <a:r>
              <a:rPr lang="en-US" b="1" i="1" dirty="0"/>
              <a:t>Overall Strategy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23AE6E-E1DC-8743-B5D7-2E7086D138BF}"/>
              </a:ext>
            </a:extLst>
          </p:cNvPr>
          <p:cNvSpPr txBox="1"/>
          <p:nvPr/>
        </p:nvSpPr>
        <p:spPr>
          <a:xfrm>
            <a:off x="998482" y="1465877"/>
            <a:ext cx="1019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In order to create clusters based on venues categories, </a:t>
            </a:r>
            <a:r>
              <a:rPr lang="en" b="1" dirty="0"/>
              <a:t>K-means algorithm</a:t>
            </a:r>
            <a:r>
              <a:rPr lang="en" dirty="0"/>
              <a:t> can be used.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FBC85C-6830-1A45-AA82-2A93A57EE901}"/>
              </a:ext>
            </a:extLst>
          </p:cNvPr>
          <p:cNvSpPr txBox="1"/>
          <p:nvPr/>
        </p:nvSpPr>
        <p:spPr>
          <a:xfrm>
            <a:off x="997630" y="2361854"/>
            <a:ext cx="101967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i="1" dirty="0"/>
              <a:t>Data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Remove duplicates a</a:t>
            </a:r>
            <a:r>
              <a:rPr lang="en-US" dirty="0" err="1"/>
              <a:t>nd</a:t>
            </a:r>
            <a:r>
              <a:rPr lang="en" dirty="0"/>
              <a:t> transformation on subway entrances.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One-Hot encoding and calculate the average number of category types per each venue.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i="1" dirty="0"/>
              <a:t>Choose best 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Elbow method.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Silhouette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i="1" dirty="0"/>
              <a:t>K-means </a:t>
            </a:r>
            <a:r>
              <a:rPr lang="en" i="1" dirty="0" err="1"/>
              <a:t>clusterization</a:t>
            </a:r>
            <a:r>
              <a:rPr lang="en" i="1" dirty="0"/>
              <a:t>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8C4BB5-5ABA-A840-81BF-340EF3A3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7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80A3AA4-7443-8146-9843-4EABAEB4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440" y="2094057"/>
            <a:ext cx="1455245" cy="14552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41A240F-5C87-DD4E-B48F-555F6130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090" y="5217467"/>
            <a:ext cx="1110593" cy="94178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FC2611C-457B-3D45-A595-689F6B952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260" y="3549302"/>
            <a:ext cx="1110593" cy="11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3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B5F152D-A05D-3A43-9458-049790E5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"/>
            <a:ext cx="10515600" cy="1325563"/>
          </a:xfrm>
        </p:spPr>
        <p:txBody>
          <a:bodyPr/>
          <a:lstStyle/>
          <a:p>
            <a:r>
              <a:rPr lang="en-US" b="1" i="1" dirty="0"/>
              <a:t>Data Preparation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28736B-BA81-F64F-87A3-5BA469BE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8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CB87CD-2167-1646-B820-7309CD43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862" y="49820"/>
            <a:ext cx="2485259" cy="248525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5C2A2C-98F7-8B4E-9EC9-2DA5FB697A1A}"/>
              </a:ext>
            </a:extLst>
          </p:cNvPr>
          <p:cNvSpPr txBox="1"/>
          <p:nvPr/>
        </p:nvSpPr>
        <p:spPr>
          <a:xfrm>
            <a:off x="998482" y="1465877"/>
            <a:ext cx="1019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In order to create clusters based on venues categories, </a:t>
            </a:r>
            <a:r>
              <a:rPr lang="en" b="1" dirty="0"/>
              <a:t>K-means algorithm</a:t>
            </a:r>
            <a:r>
              <a:rPr lang="en" dirty="0"/>
              <a:t> can be used.</a:t>
            </a:r>
          </a:p>
        </p:txBody>
      </p:sp>
    </p:spTree>
    <p:extLst>
      <p:ext uri="{BB962C8B-B14F-4D97-AF65-F5344CB8AC3E}">
        <p14:creationId xmlns:p14="http://schemas.microsoft.com/office/powerpoint/2010/main" val="309564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5A2C36A1-4C1E-254D-BBC2-D88B06AF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0"/>
            <a:ext cx="10515600" cy="1325563"/>
          </a:xfrm>
        </p:spPr>
        <p:txBody>
          <a:bodyPr/>
          <a:lstStyle/>
          <a:p>
            <a:r>
              <a:rPr lang="en-US" b="1" i="1" dirty="0"/>
              <a:t>Choose best k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9DFF10-C7E2-2A4F-86DC-3EF83635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278B-CDEC-3342-B587-FFE78E992CEA}" type="slidenum">
              <a:rPr lang="it-IT" smtClean="0"/>
              <a:t>9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AE15E1-46E2-4E40-A2A4-7B172AF74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1020"/>
            <a:ext cx="1842377" cy="184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9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366</Words>
  <Application>Microsoft Macintosh PowerPoint</Application>
  <PresentationFormat>Widescreen</PresentationFormat>
  <Paragraphs>67</Paragraphs>
  <Slides>11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di Office</vt:lpstr>
      <vt:lpstr>Find best venues categories near metro entrances </vt:lpstr>
      <vt:lpstr>Presentazione standard di PowerPoint</vt:lpstr>
      <vt:lpstr>Business Problem and Stakeholders (1)</vt:lpstr>
      <vt:lpstr>Business Problem and Stakeholders (2)</vt:lpstr>
      <vt:lpstr>Data Set (1)</vt:lpstr>
      <vt:lpstr>Data Set (2)</vt:lpstr>
      <vt:lpstr>Overall Strategy</vt:lpstr>
      <vt:lpstr>Data Preparation</vt:lpstr>
      <vt:lpstr>Choose best k</vt:lpstr>
      <vt:lpstr>K-means clusters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best venues categories near metro entrances </dc:title>
  <dc:creator>Eleonora Picca</dc:creator>
  <cp:lastModifiedBy>Eleonora Picca</cp:lastModifiedBy>
  <cp:revision>65</cp:revision>
  <dcterms:created xsi:type="dcterms:W3CDTF">2019-02-16T09:52:26Z</dcterms:created>
  <dcterms:modified xsi:type="dcterms:W3CDTF">2019-02-16T15:16:45Z</dcterms:modified>
</cp:coreProperties>
</file>